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119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077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37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525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980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52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049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428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43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33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321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D510-DB9C-4C57-988E-FB0F137D801B}" type="datetimeFigureOut">
              <a:rPr lang="pt-PT" smtClean="0"/>
              <a:t>30/01/2015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C5E7-2347-47BA-A81A-E9260686914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0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tmontij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3" descr="C:\Documents and Settings\Administrador\Ambiente de trabalho\Clube tenis montij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65" y="0"/>
            <a:ext cx="2807335" cy="22339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08269" y="147469"/>
            <a:ext cx="581475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Torneio</a:t>
            </a:r>
            <a:r>
              <a:rPr lang="en-US" sz="6000" b="1" i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6000" b="1" i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Escada</a:t>
            </a:r>
            <a:endParaRPr lang="en-US" sz="6000" b="1" i="1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6000" b="1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208269" y="3866148"/>
            <a:ext cx="3579827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i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Participa</a:t>
            </a:r>
            <a:endParaRPr lang="en-US" sz="6600" b="1" i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6600" b="1" i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6600" b="1" i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uito</a:t>
            </a:r>
            <a:r>
              <a:rPr lang="en-US" sz="6600" b="1" i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600" b="1" i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ténis</a:t>
            </a:r>
            <a:r>
              <a:rPr lang="en-US" sz="6600" b="1" i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e </a:t>
            </a:r>
          </a:p>
          <a:p>
            <a:pPr algn="ctr"/>
            <a:r>
              <a:rPr lang="en-US" sz="6600" b="1" i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boa </a:t>
            </a:r>
            <a:r>
              <a:rPr lang="en-US" sz="6600" b="1" i="1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disposição</a:t>
            </a:r>
            <a:endParaRPr lang="en-US" sz="6600" b="1" i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84051" y="5112898"/>
            <a:ext cx="43507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ctmontijo@gmail.com</a:t>
            </a:r>
            <a:endParaRPr lang="en-US" sz="36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212321506</a:t>
            </a:r>
          </a:p>
          <a:p>
            <a:pPr algn="ctr"/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967010214</a:t>
            </a:r>
            <a:endParaRPr lang="en-US" sz="36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0307" y="2798058"/>
            <a:ext cx="3227487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Inscrições</a:t>
            </a:r>
            <a:r>
              <a:rPr lang="en-US" sz="3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até</a:t>
            </a:r>
            <a:r>
              <a:rPr lang="en-US" sz="3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3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 de </a:t>
            </a:r>
            <a:r>
              <a:rPr lang="en-US" sz="3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fevereiro</a:t>
            </a:r>
            <a:endParaRPr lang="en-US" sz="3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91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 Pepe</dc:creator>
  <cp:lastModifiedBy>Bruno Pepe</cp:lastModifiedBy>
  <cp:revision>4</cp:revision>
  <dcterms:created xsi:type="dcterms:W3CDTF">2014-10-13T10:52:48Z</dcterms:created>
  <dcterms:modified xsi:type="dcterms:W3CDTF">2015-01-30T17:14:40Z</dcterms:modified>
</cp:coreProperties>
</file>